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222"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F2853615-BFDE-46DE-814C-47EC6EF6D371}" type="datetimeFigureOut">
              <a:rPr lang="el-GR" smtClean="0"/>
              <a:t>3/7/2022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l-GR" smtClean="0"/>
              <a:t>Στυλ κύριου τίτλου</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Date Placeholder 3"/>
          <p:cNvSpPr>
            <a:spLocks noGrp="1"/>
          </p:cNvSpPr>
          <p:nvPr>
            <p:ph type="dt" sz="half" idx="10"/>
          </p:nvPr>
        </p:nvSpPr>
        <p:spPr/>
        <p:txBody>
          <a:bodyPr/>
          <a:lstStyle/>
          <a:p>
            <a:fld id="{F2853615-BFDE-46DE-814C-47EC6EF6D371}" type="datetimeFigureOut">
              <a:rPr lang="el-GR" smtClean="0"/>
              <a:t>3/7/2022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l-GR" smtClean="0"/>
              <a:t>Στυλ κύριου τίτλου</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F2853615-BFDE-46DE-814C-47EC6EF6D371}" type="datetimeFigureOut">
              <a:rPr lang="el-GR" smtClean="0"/>
              <a:t>3/7/2022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F2853615-BFDE-46DE-814C-47EC6EF6D371}" type="datetimeFigureOut">
              <a:rPr lang="el-GR" smtClean="0"/>
              <a:t>3/7/2022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
        <p:nvSpPr>
          <p:cNvPr id="8" name="Title 7"/>
          <p:cNvSpPr>
            <a:spLocks noGrp="1"/>
          </p:cNvSpPr>
          <p:nvPr>
            <p:ph type="title"/>
          </p:nvPr>
        </p:nvSpPr>
        <p:spPr/>
        <p:txBody>
          <a:bodyPr/>
          <a:lstStyle/>
          <a:p>
            <a:r>
              <a:rPr lang="el-GR" smtClean="0"/>
              <a:t>Στυλ κύριου τίτλου</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l-GR" smtClean="0"/>
              <a:t>Στυλ κύριου τίτλου</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p:txBody>
          <a:bodyPr/>
          <a:lstStyle/>
          <a:p>
            <a:fld id="{F2853615-BFDE-46DE-814C-47EC6EF6D371}" type="datetimeFigureOut">
              <a:rPr lang="el-GR" smtClean="0"/>
              <a:t>3/7/2022</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2853615-BFDE-46DE-814C-47EC6EF6D371}" type="datetimeFigureOut">
              <a:rPr lang="el-GR" smtClean="0"/>
              <a:t>3/7/2022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
        <p:nvSpPr>
          <p:cNvPr id="8" name="Title 7"/>
          <p:cNvSpPr>
            <a:spLocks noGrp="1"/>
          </p:cNvSpPr>
          <p:nvPr>
            <p:ph type="title"/>
          </p:nvPr>
        </p:nvSpPr>
        <p:spPr/>
        <p:txBody>
          <a:bodyPr/>
          <a:lstStyle/>
          <a:p>
            <a:r>
              <a:rPr lang="el-GR" smtClean="0"/>
              <a:t>Στυλ κύριου τίτλου</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l-GR" smtClean="0"/>
              <a:t>Στυλ υποδείγματος κειμένου</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F2853615-BFDE-46DE-814C-47EC6EF6D371}" type="datetimeFigureOut">
              <a:rPr lang="el-GR" smtClean="0"/>
              <a:t>3/7/2022</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3DF53439-851E-44AD-84B1-B6BFC3D0C743}" type="slidenum">
              <a:rPr lang="el-GR" smtClean="0"/>
              <a:t>‹#›</a:t>
            </a:fld>
            <a:endParaRPr lang="el-GR"/>
          </a:p>
        </p:txBody>
      </p:sp>
      <p:sp>
        <p:nvSpPr>
          <p:cNvPr id="10" name="Title 9"/>
          <p:cNvSpPr>
            <a:spLocks noGrp="1"/>
          </p:cNvSpPr>
          <p:nvPr>
            <p:ph type="title"/>
          </p:nvPr>
        </p:nvSpPr>
        <p:spPr/>
        <p:txBody>
          <a:bodyPr/>
          <a:lstStyle/>
          <a:p>
            <a:r>
              <a:rPr lang="el-GR" smtClean="0"/>
              <a:t>Στυλ κύριου τίτλου</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F2853615-BFDE-46DE-814C-47EC6EF6D371}" type="datetimeFigureOut">
              <a:rPr lang="el-GR" smtClean="0"/>
              <a:t>3/7/2022</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853615-BFDE-46DE-814C-47EC6EF6D371}" type="datetimeFigureOut">
              <a:rPr lang="el-GR" smtClean="0"/>
              <a:t>3/7/2022</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l-GR" smtClean="0"/>
              <a:t>Στυλ κύριου τίτλου</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2853615-BFDE-46DE-814C-47EC6EF6D371}" type="datetimeFigureOut">
              <a:rPr lang="el-GR" smtClean="0"/>
              <a:t>3/7/2022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Κάντε κλικ στο εικονίδιο για να προσθέσετε μια εικόνα</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F2853615-BFDE-46DE-814C-47EC6EF6D371}" type="datetimeFigureOut">
              <a:rPr lang="el-GR" smtClean="0"/>
              <a:t>3/7/2022</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3DF53439-851E-44AD-84B1-B6BFC3D0C743}" type="slidenum">
              <a:rPr lang="el-GR" smtClean="0"/>
              <a:t>‹#›</a:t>
            </a:fld>
            <a:endParaRPr lang="el-GR"/>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l-GR" smtClean="0"/>
              <a:t>Στυλ κύριου τίτλου</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l-GR" smtClean="0"/>
              <a:t>Στυλ κύριου τίτλου</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F2853615-BFDE-46DE-814C-47EC6EF6D371}" type="datetimeFigureOut">
              <a:rPr lang="el-GR" smtClean="0"/>
              <a:t>3/7/2022</a:t>
            </a:fld>
            <a:endParaRPr lang="el-GR"/>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l-GR"/>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DF53439-851E-44AD-84B1-B6BFC3D0C743}"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p:txBody>
          <a:bodyPr/>
          <a:lstStyle/>
          <a:p>
            <a:r>
              <a:rPr lang="el-GR" b="1" dirty="0" smtClean="0">
                <a:latin typeface="Arial Black" panose="020B0A04020102020204" pitchFamily="34" charset="0"/>
              </a:rPr>
              <a:t>ΖΩ ΚΑΛΥΤΕΡΑ – ΕΥ ΖΗΝ</a:t>
            </a:r>
            <a:endParaRPr lang="el-GR" b="1" dirty="0">
              <a:latin typeface="Arial Black" panose="020B0A04020102020204" pitchFamily="34" charset="0"/>
            </a:endParaRPr>
          </a:p>
        </p:txBody>
      </p:sp>
      <p:sp>
        <p:nvSpPr>
          <p:cNvPr id="2" name="Τίτλος 1"/>
          <p:cNvSpPr>
            <a:spLocks noGrp="1"/>
          </p:cNvSpPr>
          <p:nvPr>
            <p:ph type="ctrTitle"/>
          </p:nvPr>
        </p:nvSpPr>
        <p:spPr/>
        <p:txBody>
          <a:bodyPr/>
          <a:lstStyle/>
          <a:p>
            <a:r>
              <a:rPr lang="el-GR" dirty="0" smtClean="0"/>
              <a:t>ΕΡΓΑΣΤΗΡΙΑ ΔΕΞΙΟΤΗΤΩΝ</a:t>
            </a:r>
            <a:endParaRPr lang="el-GR" dirty="0"/>
          </a:p>
        </p:txBody>
      </p:sp>
    </p:spTree>
    <p:extLst>
      <p:ext uri="{BB962C8B-B14F-4D97-AF65-F5344CB8AC3E}">
        <p14:creationId xmlns:p14="http://schemas.microsoft.com/office/powerpoint/2010/main" val="30985481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ΣΕΞΟΥΑΛΙΚΗ ΔΙΑΠΑΙΔΑΓΩΓΗΣΗ</a:t>
            </a:r>
            <a:endParaRPr lang="el-GR" dirty="0"/>
          </a:p>
        </p:txBody>
      </p:sp>
      <p:sp>
        <p:nvSpPr>
          <p:cNvPr id="3" name="Θέση περιεχομένου 2"/>
          <p:cNvSpPr>
            <a:spLocks noGrp="1"/>
          </p:cNvSpPr>
          <p:nvPr>
            <p:ph sz="quarter" idx="13"/>
          </p:nvPr>
        </p:nvSpPr>
        <p:spPr/>
        <p:txBody>
          <a:bodyPr/>
          <a:lstStyle/>
          <a:p>
            <a:r>
              <a:rPr lang="el-GR" dirty="0" smtClean="0"/>
              <a:t>ΓΝΩΡΙΖΩ ΤΟ ΣΩΜΑ ΜΟΥ</a:t>
            </a:r>
          </a:p>
          <a:p>
            <a:r>
              <a:rPr lang="el-GR" dirty="0" smtClean="0"/>
              <a:t>ΑΝΑΠΑΡΑΓΩΓΗ ΤΟΥ ΑΝΘΡΩΠΟΥ</a:t>
            </a:r>
          </a:p>
          <a:p>
            <a:r>
              <a:rPr lang="el-GR" dirty="0" smtClean="0"/>
              <a:t>ΥΓΙΕΙΝΗ ΑΝΑΠΑΡΑΓΩΓΙΚΟΥ ΣΥΣΤΗΜΑΤΟΣ</a:t>
            </a:r>
          </a:p>
          <a:p>
            <a:r>
              <a:rPr lang="el-GR" dirty="0" smtClean="0"/>
              <a:t>Η ΑΝΑΠΤΥΞΗ ΤΟΥ ΕΜΒΡΥΟΥ</a:t>
            </a:r>
          </a:p>
          <a:p>
            <a:r>
              <a:rPr lang="el-GR" dirty="0" smtClean="0"/>
              <a:t>ΕΦΗΒΕΙΑ</a:t>
            </a:r>
          </a:p>
          <a:p>
            <a:r>
              <a:rPr lang="el-GR" dirty="0" smtClean="0"/>
              <a:t>ΕΡΩΤΗΣΕΙΣ ΣΤΟΥΣ ΕΙΔΙΚΟΥΣ</a:t>
            </a:r>
            <a:endParaRPr lang="el-GR" dirty="0"/>
          </a:p>
        </p:txBody>
      </p:sp>
    </p:spTree>
    <p:extLst>
      <p:ext uri="{BB962C8B-B14F-4D97-AF65-F5344CB8AC3E}">
        <p14:creationId xmlns:p14="http://schemas.microsoft.com/office/powerpoint/2010/main" val="28945880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3289" y="4372168"/>
            <a:ext cx="6512511" cy="1577112"/>
          </a:xfrm>
        </p:spPr>
        <p:txBody>
          <a:bodyPr/>
          <a:lstStyle/>
          <a:p>
            <a:r>
              <a:rPr lang="el-GR" dirty="0" smtClean="0"/>
              <a:t>ΣΤΟΧΟΙ ΚΑΙ ΣΗΜΑΣΙΑ ΤΟΥ ΠΡΟΓΡΑΜΜΑΤΟΣ</a:t>
            </a:r>
            <a:endParaRPr lang="el-GR" dirty="0"/>
          </a:p>
        </p:txBody>
      </p:sp>
      <p:sp>
        <p:nvSpPr>
          <p:cNvPr id="3" name="Θέση περιεχομένου 2"/>
          <p:cNvSpPr>
            <a:spLocks noGrp="1"/>
          </p:cNvSpPr>
          <p:nvPr>
            <p:ph sz="quarter" idx="13"/>
          </p:nvPr>
        </p:nvSpPr>
        <p:spPr>
          <a:xfrm>
            <a:off x="1143000" y="731520"/>
            <a:ext cx="6400800" cy="3705592"/>
          </a:xfrm>
        </p:spPr>
        <p:txBody>
          <a:bodyPr>
            <a:normAutofit fontScale="77500" lnSpcReduction="20000"/>
          </a:bodyPr>
          <a:lstStyle/>
          <a:p>
            <a:pPr algn="just"/>
            <a:r>
              <a:rPr lang="el-GR" dirty="0" smtClean="0"/>
              <a:t>Προσεγγίζει τη βιολογική, συναισθηματική, γνωστική και κοινωνική διάσταση του ατόμου</a:t>
            </a:r>
          </a:p>
          <a:p>
            <a:pPr algn="just"/>
            <a:r>
              <a:rPr lang="el-GR" dirty="0" smtClean="0"/>
              <a:t>Προάγει την ψυχική και σεξουαλική υγεία και βοηθά στην ανάπτυξη του παιδιού</a:t>
            </a:r>
          </a:p>
          <a:p>
            <a:pPr algn="just"/>
            <a:r>
              <a:rPr lang="el-GR" dirty="0" smtClean="0"/>
              <a:t>Συμβάλλει στην πρόληψη και υιοθέτηση μιας υγιειούς και υπεύθυνης σεξουαλικής συμπεριφοράς στην ενήλικη ζωή</a:t>
            </a:r>
          </a:p>
          <a:p>
            <a:pPr algn="just"/>
            <a:r>
              <a:rPr lang="el-GR" dirty="0" smtClean="0"/>
              <a:t>Καλλιεργεί τον αυτοσεβασμό και ευαισθητοποιεί το παιδί σε θέματα αυτοπροστασίας</a:t>
            </a:r>
          </a:p>
          <a:p>
            <a:pPr algn="just"/>
            <a:r>
              <a:rPr lang="el-GR" dirty="0" smtClean="0"/>
              <a:t>Το παιδί αποκτά μια ολοκληρωμένη εικόνα για τις διαπροσωπικές και διαφυλικές του σχέσεις</a:t>
            </a:r>
          </a:p>
          <a:p>
            <a:pPr algn="just"/>
            <a:r>
              <a:rPr lang="el-GR" dirty="0" smtClean="0"/>
              <a:t>Συμβάλλει στη σωστή ενημέρωση και γνώση, στην απεικόνιση της πραγματικότητας και την κατάρριψη κοινωνικών μύθων και προκαταλήψεων, στερεοτύπων και άκαμπτων πεποιθήσεων</a:t>
            </a:r>
          </a:p>
          <a:p>
            <a:endParaRPr lang="el-GR" dirty="0" smtClean="0"/>
          </a:p>
        </p:txBody>
      </p:sp>
    </p:spTree>
    <p:extLst>
      <p:ext uri="{BB962C8B-B14F-4D97-AF65-F5344CB8AC3E}">
        <p14:creationId xmlns:p14="http://schemas.microsoft.com/office/powerpoint/2010/main" val="11524249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793289" y="4372168"/>
            <a:ext cx="6512511" cy="1433096"/>
          </a:xfrm>
        </p:spPr>
        <p:txBody>
          <a:bodyPr/>
          <a:lstStyle/>
          <a:p>
            <a:r>
              <a:rPr lang="el-GR" dirty="0" smtClean="0"/>
              <a:t>Άξονες του προγράμματος</a:t>
            </a:r>
            <a:endParaRPr lang="el-GR" dirty="0"/>
          </a:p>
        </p:txBody>
      </p:sp>
      <p:sp>
        <p:nvSpPr>
          <p:cNvPr id="3" name="Θέση περιεχομένου 2"/>
          <p:cNvSpPr>
            <a:spLocks noGrp="1"/>
          </p:cNvSpPr>
          <p:nvPr>
            <p:ph sz="quarter" idx="13"/>
          </p:nvPr>
        </p:nvSpPr>
        <p:spPr/>
        <p:txBody>
          <a:bodyPr>
            <a:normAutofit fontScale="85000" lnSpcReduction="20000"/>
          </a:bodyPr>
          <a:lstStyle/>
          <a:p>
            <a:pPr algn="just"/>
            <a:r>
              <a:rPr lang="el-GR" dirty="0" smtClean="0"/>
              <a:t>Γνωριμία με τον εαυτό μου, το φύλο μου, το σώμα μου</a:t>
            </a:r>
          </a:p>
          <a:p>
            <a:pPr algn="just"/>
            <a:r>
              <a:rPr lang="el-GR" dirty="0" smtClean="0"/>
              <a:t>Κατανόηση των διαφορών και των ομοιοτήτων ανάμεσα στα δύο φύλα</a:t>
            </a:r>
          </a:p>
          <a:p>
            <a:pPr algn="just"/>
            <a:r>
              <a:rPr lang="el-GR" dirty="0" smtClean="0"/>
              <a:t>Εκμάθηση της αναπαραγωγικής διαδικασίας, της αντισύλληψης και της πρόληψης των σεξουαλικώς μεταδιδόμενων νοσημάτων</a:t>
            </a:r>
          </a:p>
          <a:p>
            <a:pPr algn="just"/>
            <a:r>
              <a:rPr lang="el-GR" dirty="0" smtClean="0"/>
              <a:t>Δημιουργία αυτοσεβασμού και σεβασμού των άλλων</a:t>
            </a:r>
          </a:p>
          <a:p>
            <a:pPr algn="just"/>
            <a:r>
              <a:rPr lang="el-GR" dirty="0" smtClean="0"/>
              <a:t>Προστασία του εαυτού μου</a:t>
            </a:r>
          </a:p>
          <a:p>
            <a:pPr algn="just"/>
            <a:r>
              <a:rPr lang="el-GR" dirty="0" smtClean="0"/>
              <a:t>Διαπροσωπικές και διαφυλικές σχέσεις – θεμελίωση κοινωνικά αποδεκτού πλαισίου</a:t>
            </a:r>
          </a:p>
          <a:p>
            <a:pPr algn="just"/>
            <a:r>
              <a:rPr lang="el-GR" dirty="0" smtClean="0"/>
              <a:t>Προετοιμασία για τις αλλαγές στην εφηβεία</a:t>
            </a:r>
          </a:p>
          <a:p>
            <a:endParaRPr lang="el-GR" dirty="0"/>
          </a:p>
        </p:txBody>
      </p:sp>
    </p:spTree>
    <p:extLst>
      <p:ext uri="{BB962C8B-B14F-4D97-AF65-F5344CB8AC3E}">
        <p14:creationId xmlns:p14="http://schemas.microsoft.com/office/powerpoint/2010/main" val="4062776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Μέθοδος του Προγράμματος</a:t>
            </a:r>
            <a:endParaRPr lang="el-GR" dirty="0"/>
          </a:p>
        </p:txBody>
      </p:sp>
      <p:sp>
        <p:nvSpPr>
          <p:cNvPr id="3" name="Θέση περιεχομένου 2"/>
          <p:cNvSpPr>
            <a:spLocks noGrp="1"/>
          </p:cNvSpPr>
          <p:nvPr>
            <p:ph sz="quarter" idx="13"/>
          </p:nvPr>
        </p:nvSpPr>
        <p:spPr/>
        <p:txBody>
          <a:bodyPr>
            <a:normAutofit fontScale="92500" lnSpcReduction="20000"/>
          </a:bodyPr>
          <a:lstStyle/>
          <a:p>
            <a:endParaRPr lang="el-GR" dirty="0" smtClean="0"/>
          </a:p>
          <a:p>
            <a:pPr algn="just"/>
            <a:r>
              <a:rPr lang="el-GR" dirty="0" smtClean="0"/>
              <a:t>Βιωματική προσέγγιση με έμφαση το διάλογο, την επικοινωνία απόψεων και συναισθημάτων</a:t>
            </a:r>
          </a:p>
          <a:p>
            <a:pPr algn="just"/>
            <a:r>
              <a:rPr lang="el-GR" dirty="0" smtClean="0"/>
              <a:t>Κατάθεση αποριών – Ενημέρωση από ειδικούς</a:t>
            </a:r>
          </a:p>
          <a:p>
            <a:pPr algn="just"/>
            <a:r>
              <a:rPr lang="el-GR" dirty="0" smtClean="0"/>
              <a:t>Υλικό από το Βιβλίο Φυσικών της Στ΄ τάξης και το Πρόγραμμα «Σεξουαλική Αγωγή και Διαφυλικές Σχέσεις» της Ελληνικής Εταιρείας Αγωγής Ψυχικής και Σεξουαλικής Υγείας</a:t>
            </a:r>
          </a:p>
          <a:p>
            <a:pPr algn="just"/>
            <a:r>
              <a:rPr lang="el-GR" dirty="0" smtClean="0"/>
              <a:t>Κατευθύνσεις από τα Σεμινάρια Σεξουαλικής Αγωγής για το Δημοτικό Σχολείο της 10</a:t>
            </a:r>
            <a:r>
              <a:rPr lang="el-GR" baseline="30000" dirty="0" smtClean="0"/>
              <a:t>ης</a:t>
            </a:r>
            <a:r>
              <a:rPr lang="el-GR" dirty="0" smtClean="0"/>
              <a:t> Περιφέρειας Σχολικών Συμβούλων Αττικής (2013-2018)</a:t>
            </a:r>
            <a:endParaRPr lang="el-GR" dirty="0"/>
          </a:p>
        </p:txBody>
      </p:sp>
    </p:spTree>
    <p:extLst>
      <p:ext uri="{BB962C8B-B14F-4D97-AF65-F5344CB8AC3E}">
        <p14:creationId xmlns:p14="http://schemas.microsoft.com/office/powerpoint/2010/main" val="23289589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11561" y="4372168"/>
            <a:ext cx="7694240" cy="1143000"/>
          </a:xfrm>
        </p:spPr>
        <p:txBody>
          <a:bodyPr/>
          <a:lstStyle/>
          <a:p>
            <a:r>
              <a:rPr lang="el-GR" dirty="0" smtClean="0"/>
              <a:t>Στάση των γονέων σε θέματα σεξουαλικότητας</a:t>
            </a:r>
            <a:endParaRPr lang="el-GR" dirty="0"/>
          </a:p>
        </p:txBody>
      </p:sp>
      <p:sp>
        <p:nvSpPr>
          <p:cNvPr id="3" name="Θέση περιεχομένου 2"/>
          <p:cNvSpPr>
            <a:spLocks noGrp="1"/>
          </p:cNvSpPr>
          <p:nvPr>
            <p:ph sz="quarter" idx="13"/>
          </p:nvPr>
        </p:nvSpPr>
        <p:spPr/>
        <p:txBody>
          <a:bodyPr>
            <a:normAutofit fontScale="92500" lnSpcReduction="10000"/>
          </a:bodyPr>
          <a:lstStyle/>
          <a:p>
            <a:pPr algn="just"/>
            <a:r>
              <a:rPr lang="el-GR" dirty="0" smtClean="0"/>
              <a:t>Δεκτικότητα απέναντι στην επικοινωνία και το διάλογο πάνω σε θέματα σεξουαλικότητας</a:t>
            </a:r>
          </a:p>
          <a:p>
            <a:pPr algn="just"/>
            <a:r>
              <a:rPr lang="el-GR" dirty="0" smtClean="0"/>
              <a:t>Απαντώ συγκεκριμένα, με ειλικρίνεια, απλά και κατανοητά στις απορίες του παιδιού, χωρίς να δίνω περισσότερες πληροφορίες από αυτές που μου ζητά το παιδί ή μπορεί να κατανοήσει</a:t>
            </a:r>
          </a:p>
          <a:p>
            <a:pPr algn="just"/>
            <a:r>
              <a:rPr lang="el-GR" dirty="0" smtClean="0"/>
              <a:t>Εξηγώ εγώ στο παιδί μου, αποφεύγοντας να οχυρωθώ πίσω από αμηχανία, φόβο, ντροπή, ώστε να μην τα μεταδώσω και στο ίδιο, ώστε να μην καταφύγει σε λιγότερο έγκυρες πηγές (συνομήλικοι, διαδίκτυο, ΜΜΕ)</a:t>
            </a:r>
          </a:p>
        </p:txBody>
      </p:sp>
    </p:spTree>
    <p:extLst>
      <p:ext uri="{BB962C8B-B14F-4D97-AF65-F5344CB8AC3E}">
        <p14:creationId xmlns:p14="http://schemas.microsoft.com/office/powerpoint/2010/main" val="105044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1600" y="1772816"/>
            <a:ext cx="6912768" cy="2831544"/>
          </a:xfrm>
          <a:prstGeom prst="rect">
            <a:avLst/>
          </a:prstGeom>
          <a:noFill/>
        </p:spPr>
        <p:txBody>
          <a:bodyPr wrap="square" rtlCol="0">
            <a:spAutoFit/>
          </a:bodyPr>
          <a:lstStyle/>
          <a:p>
            <a:pPr algn="ctr"/>
            <a:r>
              <a:rPr lang="el-GR" sz="4000" dirty="0" smtClean="0">
                <a:latin typeface="Candara" panose="020E0502030303020204" pitchFamily="34" charset="0"/>
              </a:rPr>
              <a:t>ΝΑ ΘΥΜΑΜΑΙ </a:t>
            </a:r>
            <a:r>
              <a:rPr lang="el-GR" sz="2400" dirty="0" smtClean="0">
                <a:latin typeface="Arial Black" panose="020B0A04020102020204" pitchFamily="34" charset="0"/>
              </a:rPr>
              <a:t>:</a:t>
            </a:r>
          </a:p>
          <a:p>
            <a:pPr algn="ctr"/>
            <a:endParaRPr lang="el-GR" sz="2400" dirty="0" smtClean="0">
              <a:latin typeface="Arial Black" panose="020B0A04020102020204" pitchFamily="34" charset="0"/>
            </a:endParaRPr>
          </a:p>
          <a:p>
            <a:pPr algn="ctr"/>
            <a:r>
              <a:rPr lang="el-GR" sz="2400" b="1" dirty="0" smtClean="0">
                <a:latin typeface="Century" panose="02040604050505020304" pitchFamily="18" charset="0"/>
              </a:rPr>
              <a:t>Όταν </a:t>
            </a:r>
            <a:r>
              <a:rPr lang="el-GR" sz="2400" b="1" dirty="0">
                <a:latin typeface="Century" panose="02040604050505020304" pitchFamily="18" charset="0"/>
              </a:rPr>
              <a:t>το παιδί ρωτά για να μάθει τι συμβαίνει πάνω σε θέματα που σχετίζονται με τη σεξουαλικότητα, δεν σημαίνει ότι έχει πρόθεση να αρχίσει τη σεξουαλική του </a:t>
            </a:r>
            <a:r>
              <a:rPr lang="el-GR" sz="2400" b="1" dirty="0" smtClean="0">
                <a:latin typeface="Century" panose="02040604050505020304" pitchFamily="18" charset="0"/>
              </a:rPr>
              <a:t>ζωή.</a:t>
            </a:r>
            <a:endParaRPr lang="el-GR" sz="2400" b="1" dirty="0">
              <a:latin typeface="Century" panose="02040604050505020304" pitchFamily="18" charset="0"/>
            </a:endParaRPr>
          </a:p>
          <a:p>
            <a:endParaRPr lang="el-GR" dirty="0"/>
          </a:p>
        </p:txBody>
      </p:sp>
    </p:spTree>
    <p:extLst>
      <p:ext uri="{BB962C8B-B14F-4D97-AF65-F5344CB8AC3E}">
        <p14:creationId xmlns:p14="http://schemas.microsoft.com/office/powerpoint/2010/main" val="2976057274"/>
      </p:ext>
    </p:extLst>
  </p:cSld>
  <p:clrMapOvr>
    <a:masterClrMapping/>
  </p:clrMapOvr>
</p:sld>
</file>

<file path=ppt/theme/theme1.xml><?xml version="1.0" encoding="utf-8"?>
<a:theme xmlns:a="http://schemas.openxmlformats.org/drawingml/2006/main" name="Πνοή">
  <a:themeElements>
    <a:clrScheme name="Πνοή">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Πνοή">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Πνοή">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44</TotalTime>
  <Words>369</Words>
  <Application>Microsoft Office PowerPoint</Application>
  <PresentationFormat>Προβολή στην οθόνη (4:3)</PresentationFormat>
  <Paragraphs>37</Paragraphs>
  <Slides>7</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7</vt:i4>
      </vt:variant>
    </vt:vector>
  </HeadingPairs>
  <TitlesOfParts>
    <vt:vector size="8" baseType="lpstr">
      <vt:lpstr>Πνοή</vt:lpstr>
      <vt:lpstr>ΕΡΓΑΣΤΗΡΙΑ ΔΕΞΙΟΤΗΤΩΝ</vt:lpstr>
      <vt:lpstr>ΣΕΞΟΥΑΛΙΚΗ ΔΙΑΠΑΙΔΑΓΩΓΗΣΗ</vt:lpstr>
      <vt:lpstr>ΣΤΟΧΟΙ ΚΑΙ ΣΗΜΑΣΙΑ ΤΟΥ ΠΡΟΓΡΑΜΜΑΤΟΣ</vt:lpstr>
      <vt:lpstr>Άξονες του προγράμματος</vt:lpstr>
      <vt:lpstr>Μέθοδος του Προγράμματος</vt:lpstr>
      <vt:lpstr>Στάση των γονέων σε θέματα σεξουαλικότητας</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ΕΡΓΑΣΤΗΡΙΑ ΔΕΞΙΟΤΗΤΩΝ</dc:title>
  <dc:creator>Katerina</dc:creator>
  <cp:lastModifiedBy>ΝΙΚΟΛΑΟΣ ΑΝΑΓΝΩΣΤΟΠΟΥΛΟΣ</cp:lastModifiedBy>
  <cp:revision>7</cp:revision>
  <dcterms:created xsi:type="dcterms:W3CDTF">2022-01-29T18:04:57Z</dcterms:created>
  <dcterms:modified xsi:type="dcterms:W3CDTF">2022-07-03T11:54:51Z</dcterms:modified>
</cp:coreProperties>
</file>