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erina\Desktop\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7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Αποκορύφωμα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Katerina</cp:lastModifiedBy>
  <cp:revision>1</cp:revision>
  <dcterms:created xsi:type="dcterms:W3CDTF">2023-12-23T21:11:10Z</dcterms:created>
  <dcterms:modified xsi:type="dcterms:W3CDTF">2023-12-23T21:14:13Z</dcterms:modified>
</cp:coreProperties>
</file>