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22" y="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3/7/2022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3/7/2022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3/7/2022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3/7/2022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3/7/2022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3/7/2022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3/7/2022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3/7/2022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3/7/2022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3/7/2022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3/7/2022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3/7/2022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0" t="26587" r="39650" b="18849"/>
          <a:stretch/>
        </p:blipFill>
        <p:spPr bwMode="auto">
          <a:xfrm>
            <a:off x="467544" y="548680"/>
            <a:ext cx="558284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20416187">
            <a:off x="5436096" y="1191675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Τα μωρά τα φέρνει ο πελαργός;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 rot="535122">
            <a:off x="6300192" y="3032956"/>
            <a:ext cx="2448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Γιατί χρησιμοποιούμε αυτή και παρόμοιες ιστορίες για να εξηγήσουμε σε ένα παιδί την αναπαραγωγή στον άνθρωπο;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 rot="21349240">
            <a:off x="1212595" y="5549620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Ρώτησες ποτέ τους γονείς σου για το συγκεκριμένο θέμα; Τι σου απάντησαν;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942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6" t="19445" r="46921" b="34215"/>
          <a:stretch/>
        </p:blipFill>
        <p:spPr bwMode="auto">
          <a:xfrm>
            <a:off x="1187624" y="260648"/>
            <a:ext cx="6552728" cy="5738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91250" y="5989720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Το αναπαραγωγικό σύστημα στη γυναίκα</a:t>
            </a:r>
            <a:endParaRPr lang="el-GR" sz="24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08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6" t="32539" r="35411" b="17262"/>
          <a:stretch/>
        </p:blipFill>
        <p:spPr bwMode="auto">
          <a:xfrm>
            <a:off x="1763687" y="332656"/>
            <a:ext cx="5760641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6093296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Το αναπαραγωγικό σύστημα στον άντρα</a:t>
            </a:r>
            <a:endParaRPr lang="el-GR" sz="2400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3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Διάγραμμα ροής: Έξοδος σε ταινία 1"/>
          <p:cNvSpPr/>
          <p:nvPr/>
        </p:nvSpPr>
        <p:spPr>
          <a:xfrm>
            <a:off x="899592" y="692696"/>
            <a:ext cx="3096344" cy="1512168"/>
          </a:xfrm>
          <a:prstGeom prst="flowChartMagnetic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 rot="21329644">
            <a:off x="1255231" y="987115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Bookman Old Style" panose="02050604050505020204" pitchFamily="18" charset="0"/>
              </a:rPr>
              <a:t>Εκεί εισέρχεται το πέος κατά τη σεξουαλική πράξη</a:t>
            </a:r>
            <a:endParaRPr lang="el-GR" dirty="0">
              <a:latin typeface="Bookman Old Style" panose="02050604050505020204" pitchFamily="18" charset="0"/>
            </a:endParaRPr>
          </a:p>
        </p:txBody>
      </p:sp>
      <p:sp>
        <p:nvSpPr>
          <p:cNvPr id="4" name="Δάκρυ 3"/>
          <p:cNvSpPr/>
          <p:nvPr/>
        </p:nvSpPr>
        <p:spPr>
          <a:xfrm rot="20683572">
            <a:off x="4716016" y="1448780"/>
            <a:ext cx="3672408" cy="1710190"/>
          </a:xfrm>
          <a:prstGeom prst="teardrop">
            <a:avLst>
              <a:gd name="adj" fmla="val 6755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 rot="20812272">
            <a:off x="5076056" y="198071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Bookman Old Style" panose="02050604050505020204" pitchFamily="18" charset="0"/>
              </a:rPr>
              <a:t>Συνδέουν τη μήτρα με τις ωοθήκες</a:t>
            </a:r>
            <a:endParaRPr lang="el-GR" dirty="0">
              <a:latin typeface="Bookman Old Style" panose="02050604050505020204" pitchFamily="18" charset="0"/>
            </a:endParaRPr>
          </a:p>
        </p:txBody>
      </p:sp>
      <p:sp>
        <p:nvSpPr>
          <p:cNvPr id="6" name="Εξάγωνο 5"/>
          <p:cNvSpPr/>
          <p:nvPr/>
        </p:nvSpPr>
        <p:spPr>
          <a:xfrm>
            <a:off x="1039207" y="3825043"/>
            <a:ext cx="2592288" cy="1739915"/>
          </a:xfrm>
          <a:prstGeom prst="hexagon">
            <a:avLst>
              <a:gd name="adj" fmla="val 13682"/>
              <a:gd name="vf" fmla="val 11547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 rot="21353533">
            <a:off x="1147219" y="4067702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Εκεί ωριμάζει το ωάριο και παράγονται οι γυναικείες ορμόνες</a:t>
            </a:r>
            <a:endParaRPr lang="el-GR" dirty="0"/>
          </a:p>
        </p:txBody>
      </p:sp>
      <p:sp>
        <p:nvSpPr>
          <p:cNvPr id="8" name="Διάγραμμα ροής: Διάτρητη ταινία 7"/>
          <p:cNvSpPr/>
          <p:nvPr/>
        </p:nvSpPr>
        <p:spPr>
          <a:xfrm>
            <a:off x="4555615" y="4067702"/>
            <a:ext cx="3720790" cy="1953586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 rot="233874">
            <a:off x="4716016" y="4530111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Στα</a:t>
            </a:r>
            <a:r>
              <a:rPr lang="el-GR" dirty="0" smtClean="0">
                <a:latin typeface="Bookman Old Style" panose="02050604050505020204" pitchFamily="18" charset="0"/>
              </a:rPr>
              <a:t> τοιχώματά της εμφυτεύεται το γονιμοποιημένο ωάριο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357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Διάγραμμα ροής: Έξοδος σε ταινία 1"/>
          <p:cNvSpPr/>
          <p:nvPr/>
        </p:nvSpPr>
        <p:spPr>
          <a:xfrm>
            <a:off x="899592" y="764704"/>
            <a:ext cx="3024336" cy="1728192"/>
          </a:xfrm>
          <a:prstGeom prst="flowChartMagneticTap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 rot="21416952">
            <a:off x="1475656" y="1028635"/>
            <a:ext cx="1872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latin typeface="Garamond" panose="02020404030301010803" pitchFamily="18" charset="0"/>
              </a:rPr>
              <a:t>Μεταφέρει τα σπερματοζωάρια στον κόλπο της γυναίκας</a:t>
            </a:r>
            <a:endParaRPr lang="el-GR" sz="2000" dirty="0">
              <a:latin typeface="Garamond" panose="02020404030301010803" pitchFamily="18" charset="0"/>
            </a:endParaRPr>
          </a:p>
        </p:txBody>
      </p:sp>
      <p:sp>
        <p:nvSpPr>
          <p:cNvPr id="6" name="Δάκρυ 5"/>
          <p:cNvSpPr/>
          <p:nvPr/>
        </p:nvSpPr>
        <p:spPr>
          <a:xfrm>
            <a:off x="5283878" y="787057"/>
            <a:ext cx="2808312" cy="2232248"/>
          </a:xfrm>
          <a:prstGeom prst="teardrop">
            <a:avLst>
              <a:gd name="adj" fmla="val 71386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 rot="253102">
            <a:off x="5652118" y="1335825"/>
            <a:ext cx="1872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latin typeface="Garamond" panose="02020404030301010803" pitchFamily="18" charset="0"/>
              </a:rPr>
              <a:t>Μέσα από αυτήν οδηγούνται τα σπερματοζωάρια στην ουρήθρα</a:t>
            </a:r>
            <a:endParaRPr lang="el-GR" sz="2000" dirty="0">
              <a:latin typeface="Garamond" panose="02020404030301010803" pitchFamily="18" charset="0"/>
            </a:endParaRPr>
          </a:p>
        </p:txBody>
      </p:sp>
      <p:sp>
        <p:nvSpPr>
          <p:cNvPr id="8" name="Εξάγωνο 7"/>
          <p:cNvSpPr/>
          <p:nvPr/>
        </p:nvSpPr>
        <p:spPr>
          <a:xfrm>
            <a:off x="1547664" y="3717032"/>
            <a:ext cx="2880320" cy="2088232"/>
          </a:xfrm>
          <a:prstGeom prst="hexag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 rot="21032740">
            <a:off x="1871700" y="439700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Garamond" panose="02020404030301010803" pitchFamily="18" charset="0"/>
              </a:rPr>
              <a:t>Από αυτήν βγαίνουν τα σπερματοζωάρια</a:t>
            </a:r>
            <a:endParaRPr lang="el-GR" sz="2000" dirty="0">
              <a:latin typeface="Garamond" panose="02020404030301010803" pitchFamily="18" charset="0"/>
            </a:endParaRPr>
          </a:p>
        </p:txBody>
      </p:sp>
      <p:sp>
        <p:nvSpPr>
          <p:cNvPr id="10" name="Διάγραμμα ροής: Διάτρητη ταινία 9"/>
          <p:cNvSpPr/>
          <p:nvPr/>
        </p:nvSpPr>
        <p:spPr>
          <a:xfrm>
            <a:off x="4860032" y="3717032"/>
            <a:ext cx="3456384" cy="2232248"/>
          </a:xfrm>
          <a:prstGeom prst="flowChartPunchedTap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 rot="331409">
            <a:off x="5251008" y="4313925"/>
            <a:ext cx="2674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latin typeface="Garamond" panose="02020404030301010803" pitchFamily="18" charset="0"/>
              </a:rPr>
              <a:t>Εκεί παράγονται τα σπερματοζωάρια και οι αντρικές ορμόνες</a:t>
            </a:r>
            <a:endParaRPr lang="el-GR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21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Πνοή">
  <a:themeElements>
    <a:clrScheme name="Πνοή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Πνοή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Πνοή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</TotalTime>
  <Words>106</Words>
  <Application>Microsoft Office PowerPoint</Application>
  <PresentationFormat>Προβολή στην οθόνη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Πνοή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Katerina</dc:creator>
  <cp:lastModifiedBy>ΝΙΚΟΛΑΟΣ ΑΝΑΓΝΩΣΤΟΠΟΥΛΟΣ</cp:lastModifiedBy>
  <cp:revision>5</cp:revision>
  <dcterms:created xsi:type="dcterms:W3CDTF">2022-02-07T16:59:23Z</dcterms:created>
  <dcterms:modified xsi:type="dcterms:W3CDTF">2022-07-03T09:34:27Z</dcterms:modified>
</cp:coreProperties>
</file>