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2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3/7/2022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3/7/2022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3/7/2022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3/7/2022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3/7/2022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3/7/2022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3/7/2022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3/7/2022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3/7/2022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3/7/2022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3/7/2022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3/7/2022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4" t="18652" r="38365" b="6250"/>
          <a:stretch/>
        </p:blipFill>
        <p:spPr bwMode="auto">
          <a:xfrm>
            <a:off x="755576" y="404664"/>
            <a:ext cx="5472608" cy="549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92080" y="3645024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Η ερωτική πράξη</a:t>
            </a:r>
            <a:endParaRPr lang="el-GR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91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9" t="15531" r="40543" b="8333"/>
          <a:stretch/>
        </p:blipFill>
        <p:spPr bwMode="auto">
          <a:xfrm>
            <a:off x="755576" y="548680"/>
            <a:ext cx="5472608" cy="596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278966">
            <a:off x="5563026" y="3425906"/>
            <a:ext cx="3329957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Η ερωτική επαφή</a:t>
            </a:r>
            <a:endParaRPr lang="el-GR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74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Εξώφυλλο">
  <a:themeElements>
    <a:clrScheme name="Εξώφυλλο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Εξώφυλλο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Εξώφυλλο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18</TotalTime>
  <Words>6</Words>
  <Application>Microsoft Office PowerPoint</Application>
  <PresentationFormat>Προβολή στην οθόνη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3" baseType="lpstr">
      <vt:lpstr>Εξώφυλλο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Katerina</dc:creator>
  <cp:lastModifiedBy>ΝΙΚΟΛΑΟΣ ΑΝΑΓΝΩΣΤΟΠΟΥΛΟΣ</cp:lastModifiedBy>
  <cp:revision>4</cp:revision>
  <dcterms:created xsi:type="dcterms:W3CDTF">2022-02-20T07:58:08Z</dcterms:created>
  <dcterms:modified xsi:type="dcterms:W3CDTF">2022-07-03T09:33:42Z</dcterms:modified>
</cp:coreProperties>
</file>