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9/11/2019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ΕΚΚΛΗΣΙΑ ΤΗΣ ΕΛΛΑΔΑΣ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4941168"/>
            <a:ext cx="7620000" cy="1459632"/>
          </a:xfrm>
        </p:spPr>
        <p:txBody>
          <a:bodyPr/>
          <a:lstStyle/>
          <a:p>
            <a:pPr marL="114300" indent="0" algn="ctr">
              <a:buNone/>
            </a:pPr>
            <a:endParaRPr lang="el-GR" dirty="0" smtClean="0"/>
          </a:p>
          <a:p>
            <a:pPr marL="114300" indent="0" algn="ctr">
              <a:buNone/>
            </a:pPr>
            <a:r>
              <a:rPr lang="el-GR" dirty="0" smtClean="0"/>
              <a:t>ΟΡΘΟΔΟΞΗ ΑΝΑΤΟΛΙΚΗ ΕΚΚΛΗΣΙΑ ΤΟΥ ΧΡΙΣΤΟΥ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35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2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 ΡΟΛΟΣ ΤΗΣ ΕΚΚΛΗΣΙΑΣ ΣΤΗΝ ΕΛΛΑΔΑ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ΚΑΤΗΧΗΣΗ (διδασκαλία του λόγου του Θεού στις ενορίες, στα κατηχητικά σχολεία και αλλού)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ΛΕΙΤΟΥΡΓΙΚΗ (τέλεση Θείας Λειτουργίας, Ακολουθιών και Ιερών Μυστηρίων)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ΚΟΙΝΩΝΙΚΗ ΠΡΟΣΦΟΡΑ (αλληλεγγύη στον πάσχοντα συνάνθρωπο – ιεραποστολή)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40" y="2204864"/>
            <a:ext cx="27377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2" y="3981009"/>
            <a:ext cx="201550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1009"/>
            <a:ext cx="211417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ΣΩΜΑ ΤΗΣ ΕΚΚΛΗΣΙΑΣ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ΚΛΗΡΙΚΟΙ (οι ιερωμένοι)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err="1" smtClean="0"/>
              <a:t>ΛΑΪΚΟΙ</a:t>
            </a:r>
            <a:r>
              <a:rPr lang="el-GR" dirty="0" smtClean="0"/>
              <a:t> (ο απλός λαός που πιστεύει)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9"/>
            <a:ext cx="43204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4305"/>
            <a:ext cx="2931815" cy="22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41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ΒΑΘΜΟΙ ΤΗΣ ΙΕΡΟΣΥΝΗΣ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ΔΙΑΚΟΝΟΣ (διάκος - διακονεί τον πρεσβύτερο και τον επίσκοπο, δεν τελεί κανένα μυστήριο)</a:t>
            </a:r>
          </a:p>
          <a:p>
            <a:r>
              <a:rPr lang="el-GR" sz="1800" dirty="0" smtClean="0"/>
              <a:t>ΠΡΕΣΒΥΤΕΡΟΣ (ιερέας ή παπάς μιας ενορίας– τελεί όλα τα μυστήρια πλην αυτό της ιεροσύνης)</a:t>
            </a:r>
          </a:p>
          <a:p>
            <a:r>
              <a:rPr lang="el-GR" sz="1800" dirty="0" smtClean="0"/>
              <a:t>ΕΠΙΣΚΟΠΟΣ (δεσπότης ή μητροπολίτης μιας μητρόπολης-  τελεί όλα τα μυστήρια – προέρχεται από την τάξη των αρχιμανδριτών – άγαμος ή εν χηρεία - χειροτονείται από δύο ή τρεις επισκόπους)</a:t>
            </a:r>
            <a:endParaRPr lang="el-G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90630"/>
            <a:ext cx="5881836" cy="299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2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ΔΙΟΙΚΗΤΙΚΗ ΔΙΑΙΡΕΣΗ ΤΗΣ ΕΚΚΛΗΣΙΑΣ ΤΗΣ ΕΛΛΑΔΑΣ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Μητροπόλεις </a:t>
            </a:r>
            <a:r>
              <a:rPr lang="el-GR" smtClean="0"/>
              <a:t>(82 γεωγραφικές-διοικητικές </a:t>
            </a:r>
            <a:r>
              <a:rPr lang="el-GR" dirty="0" smtClean="0"/>
              <a:t>περιφέρειες -  σε κάθε μία προΐσταται ένας επίσκοπος)</a:t>
            </a:r>
          </a:p>
          <a:p>
            <a:r>
              <a:rPr lang="el-GR" dirty="0" smtClean="0"/>
              <a:t>Ενορίες (τμήματα της κάθε μητρόπολης – κέντρο τους ο ναός – περιλαμβάνει τους πιστούς που κατοικούν σε κάθε ενορία - σε κάθε μία προσφέρουν τις υπηρεσίες τους ένας ή περισσότεροι κληρικοί)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2" y="4077072"/>
            <a:ext cx="2381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6766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3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ΔΙΟΙΚΗΤΙΚΗ ΔΙΑΙΡΕΣΗ ΤΗΣ ΕΚΚΛΗΣΙΑΣ ΤΗΣ ΕΛΛΑΔΑΣ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ΙΕΡΑ ΣΥΝΟΔΟΣ ΤΗΣ ΙΕΡΑΡΧΙΑΣ (όλοι οι μητροπολίτες της Ελλάδας - πρόεδρος ο Αρχιεπίσκοπος Αθηνών και πάσης Ελλάδος Ιερώνυμος – συνεδριάζει ορισμένες φορές το χρόνο και ασχολείται με την εκλογή νέων επισκόπων και σοβαρών θεμάτων πίστης)</a:t>
            </a:r>
          </a:p>
          <a:p>
            <a:endParaRPr lang="el-GR" dirty="0" smtClean="0"/>
          </a:p>
          <a:p>
            <a:r>
              <a:rPr lang="el-GR" dirty="0" smtClean="0"/>
              <a:t>ΔΙΑΡΚΗΣ ΙΕΡΑ ΣΥΝΟΔΟΣ (δώδεκα μητροπολίτες για ένα έτος – πρόεδρος ο Αρχιεπίσκοπος Αθηνών και πάσης Ελλάδος Ιερώνυμος – συνεδριάζει αρκετά συχνά και ασχολείται με τρέχοντας και επείγοντα ζητήματα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24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ΙΕΡΑ ΣΥΝΟΔΟΣ ΤΗΣ ΙΕΡΑΡΧΙΑΣ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09800"/>
            <a:ext cx="6286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9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ΔΙΑΡΚΗΣ ΙΕΡΑ ΣΥΝΟΔΟΣ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00200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6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</TotalTime>
  <Words>267</Words>
  <Application>Microsoft Office PowerPoint</Application>
  <PresentationFormat>Προβολή στην οθόνη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Γειτνίαση</vt:lpstr>
      <vt:lpstr>Η ΕΚΚΛΗΣΙΑ ΤΗΣ ΕΛΛΑΔΑΣ</vt:lpstr>
      <vt:lpstr>Ο ΡΟΛΟΣ ΤΗΣ ΕΚΚΛΗΣΙΑΣ ΣΤΗΝ ΕΛΛΑΔΑ</vt:lpstr>
      <vt:lpstr>ΤΟ ΣΩΜΑ ΤΗΣ ΕΚΚΛΗΣΙΑΣ </vt:lpstr>
      <vt:lpstr>ΒΑΘΜΟΙ ΤΗΣ ΙΕΡΟΣΥΝΗΣ</vt:lpstr>
      <vt:lpstr>ΔΙΟΙΚΗΤΙΚΗ ΔΙΑΙΡΕΣΗ ΤΗΣ ΕΚΚΛΗΣΙΑΣ ΤΗΣ ΕΛΛΑΔΑΣ</vt:lpstr>
      <vt:lpstr>ΔΙΟΙΚΗΤΙΚΗ ΔΙΑΙΡΕΣΗ ΤΗΣ ΕΚΚΛΗΣΙΑΣ ΤΗΣ ΕΛΛΑΔΑΣ</vt:lpstr>
      <vt:lpstr>ΙΕΡΑ ΣΥΝΟΔΟΣ ΤΗΣ ΙΕΡΑΡΧΙΑΣ</vt:lpstr>
      <vt:lpstr>ΔΙΑΡΚΗΣ ΙΕΡΑ ΣΥΝΟΔΟΣ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ΕΚΚΛΗΣΙΑ ΤΗΣ ΕΛΛΑΔΑΣ</dc:title>
  <dc:creator>Lambros Sdrolias</dc:creator>
  <cp:lastModifiedBy>Katerina</cp:lastModifiedBy>
  <cp:revision>7</cp:revision>
  <dcterms:created xsi:type="dcterms:W3CDTF">2016-11-06T06:37:33Z</dcterms:created>
  <dcterms:modified xsi:type="dcterms:W3CDTF">2019-11-09T10:13:28Z</dcterms:modified>
</cp:coreProperties>
</file>