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23/12/2023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terina\Desktop\Ε΄ τάξη\Ε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12968" cy="653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727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aterina\Desktop\Ε΄ τάξη\Ε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12967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6419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0</Words>
  <Application>Microsoft Office PowerPoint</Application>
  <PresentationFormat>Προβολή στην οθόνη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Αποκορύφωμα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Katerina</dc:creator>
  <cp:lastModifiedBy>Katerina</cp:lastModifiedBy>
  <cp:revision>1</cp:revision>
  <dcterms:created xsi:type="dcterms:W3CDTF">2023-12-23T21:33:32Z</dcterms:created>
  <dcterms:modified xsi:type="dcterms:W3CDTF">2023-12-23T21:35:51Z</dcterms:modified>
</cp:coreProperties>
</file>