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23/12/2023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23/12/2023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23/12/2023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23/12/2023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23/12/2023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23/12/2023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23/12/2023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23/12/2023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23/12/2023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23/12/2023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23/12/2023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23/12/2023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terina\Desktop\Δ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116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terina\Desktop\Δ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352928" cy="600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685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aterina\Desktop\Δ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6026"/>
            <a:ext cx="8776859" cy="618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505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aterina\Desktop\Δ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65" y="116632"/>
            <a:ext cx="8736971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7614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0</Words>
  <Application>Microsoft Office PowerPoint</Application>
  <PresentationFormat>Προβολή στην οθόνη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5" baseType="lpstr">
      <vt:lpstr>Αποκορύφωμα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Katerina</dc:creator>
  <cp:lastModifiedBy>Katerina</cp:lastModifiedBy>
  <cp:revision>1</cp:revision>
  <dcterms:created xsi:type="dcterms:W3CDTF">2023-12-23T21:24:31Z</dcterms:created>
  <dcterms:modified xsi:type="dcterms:W3CDTF">2023-12-23T21:28:45Z</dcterms:modified>
</cp:coreProperties>
</file>