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erina\Desktop\Γ΄ τάξη\Γ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9015">
            <a:off x="1500810" y="296230"/>
            <a:ext cx="604867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53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terina\Desktop\Γ΄ τάξη\Γ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72869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80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terina\Desktop\Γ΄ τάξη\Γ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63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02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Katerina</dc:creator>
  <cp:lastModifiedBy>Katerina</cp:lastModifiedBy>
  <cp:revision>1</cp:revision>
  <dcterms:created xsi:type="dcterms:W3CDTF">2023-12-23T21:18:10Z</dcterms:created>
  <dcterms:modified xsi:type="dcterms:W3CDTF">2023-12-23T21:22:28Z</dcterms:modified>
</cp:coreProperties>
</file>