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" name="Θέση περιεχομένου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64" y="116632"/>
            <a:ext cx="8739815" cy="6264696"/>
          </a:xfrm>
        </p:spPr>
      </p:pic>
    </p:spTree>
    <p:extLst>
      <p:ext uri="{BB962C8B-B14F-4D97-AF65-F5344CB8AC3E}">
        <p14:creationId xmlns:p14="http://schemas.microsoft.com/office/powerpoint/2010/main" val="169979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67" y="0"/>
            <a:ext cx="8621497" cy="6597352"/>
          </a:xfrm>
        </p:spPr>
      </p:pic>
    </p:spTree>
    <p:extLst>
      <p:ext uri="{BB962C8B-B14F-4D97-AF65-F5344CB8AC3E}">
        <p14:creationId xmlns:p14="http://schemas.microsoft.com/office/powerpoint/2010/main" val="79765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352927" cy="6669360"/>
          </a:xfrm>
        </p:spPr>
      </p:pic>
    </p:spTree>
    <p:extLst>
      <p:ext uri="{BB962C8B-B14F-4D97-AF65-F5344CB8AC3E}">
        <p14:creationId xmlns:p14="http://schemas.microsoft.com/office/powerpoint/2010/main" val="54923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Katerina</dc:creator>
  <cp:lastModifiedBy>Katerina</cp:lastModifiedBy>
  <cp:revision>1</cp:revision>
  <dcterms:created xsi:type="dcterms:W3CDTF">2023-12-23T21:02:01Z</dcterms:created>
  <dcterms:modified xsi:type="dcterms:W3CDTF">2023-12-23T21:06:19Z</dcterms:modified>
</cp:coreProperties>
</file>